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7"/>
  </p:notes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FD334-679B-4CD5-916D-C1AF1EEFD30F}" type="datetimeFigureOut">
              <a:rPr lang="en-US" smtClean="0"/>
              <a:t>13-Oct-15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1C507-C854-4724-971E-B58F51177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1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1C507-C854-4724-971E-B58F511770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18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1C507-C854-4724-971E-B58F511770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41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1C507-C854-4724-971E-B58F511770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53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1C507-C854-4724-971E-B58F511770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41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1C507-C854-4724-971E-B58F511770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4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A60E-EC61-4552-BF89-B3FE1031383C}" type="datetimeFigureOut">
              <a:rPr lang="en-US" smtClean="0"/>
              <a:t>13-Oct-15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D530-6854-434D-9F16-F4BB42DE4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33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A60E-EC61-4552-BF89-B3FE1031383C}" type="datetimeFigureOut">
              <a:rPr lang="en-US" smtClean="0"/>
              <a:t>13-Oct-15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D530-6854-434D-9F16-F4BB42DE4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14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A60E-EC61-4552-BF89-B3FE1031383C}" type="datetimeFigureOut">
              <a:rPr lang="en-US" smtClean="0"/>
              <a:t>13-Oct-15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D530-6854-434D-9F16-F4BB42DE4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0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A60E-EC61-4552-BF89-B3FE1031383C}" type="datetimeFigureOut">
              <a:rPr lang="en-US" smtClean="0"/>
              <a:t>13-Oct-15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D530-6854-434D-9F16-F4BB42DE4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3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A60E-EC61-4552-BF89-B3FE1031383C}" type="datetimeFigureOut">
              <a:rPr lang="en-US" smtClean="0"/>
              <a:t>13-Oct-15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D530-6854-434D-9F16-F4BB42DE4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6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A60E-EC61-4552-BF89-B3FE1031383C}" type="datetimeFigureOut">
              <a:rPr lang="en-US" smtClean="0"/>
              <a:t>13-Oct-15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D530-6854-434D-9F16-F4BB42DE4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35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A60E-EC61-4552-BF89-B3FE1031383C}" type="datetimeFigureOut">
              <a:rPr lang="en-US" smtClean="0"/>
              <a:t>13-Oct-15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D530-6854-434D-9F16-F4BB42DE4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9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A60E-EC61-4552-BF89-B3FE1031383C}" type="datetimeFigureOut">
              <a:rPr lang="en-US" smtClean="0"/>
              <a:t>13-Oct-15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D530-6854-434D-9F16-F4BB42DE4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21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A60E-EC61-4552-BF89-B3FE1031383C}" type="datetimeFigureOut">
              <a:rPr lang="en-US" smtClean="0"/>
              <a:t>13-Oct-15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D530-6854-434D-9F16-F4BB42DE4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A60E-EC61-4552-BF89-B3FE1031383C}" type="datetimeFigureOut">
              <a:rPr lang="en-US" smtClean="0"/>
              <a:t>13-Oct-15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D530-6854-434D-9F16-F4BB42DE4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78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2A60E-EC61-4552-BF89-B3FE1031383C}" type="datetimeFigureOut">
              <a:rPr lang="en-US" smtClean="0"/>
              <a:t>13-Oct-15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D530-6854-434D-9F16-F4BB42DE4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55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2A60E-EC61-4552-BF89-B3FE1031383C}" type="datetimeFigureOut">
              <a:rPr lang="en-US" smtClean="0"/>
              <a:t>13-Oct-15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D530-6854-434D-9F16-F4BB42DE4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88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2487" y="1122363"/>
            <a:ext cx="9144000" cy="238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2487" y="3602038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49470"/>
            <a:ext cx="2538484" cy="5085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31355" y="6373502"/>
            <a:ext cx="1915237" cy="3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400" b="1" dirty="0" smtClean="0"/>
              <a:t>Mechatronics Project</a:t>
            </a:r>
          </a:p>
          <a:p>
            <a:pPr algn="r"/>
            <a:r>
              <a:rPr lang="en-US" sz="1400" b="1" dirty="0" smtClean="0"/>
              <a:t>School of Mechatronics</a:t>
            </a:r>
            <a:endParaRPr lang="en-US" sz="1400" b="1" dirty="0"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1999" cy="80521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64526" y="0"/>
            <a:ext cx="136478" cy="805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79392" y="92173"/>
            <a:ext cx="9206552" cy="7572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FFFF00"/>
                </a:solidFill>
              </a:rPr>
              <a:t>Electric Circuit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904" y="92173"/>
            <a:ext cx="1152100" cy="7572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FFFF00"/>
                </a:solidFill>
              </a:rPr>
              <a:t>4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20888" y="848436"/>
            <a:ext cx="12191999" cy="849411"/>
            <a:chOff x="520888" y="848436"/>
            <a:chExt cx="12191999" cy="849411"/>
          </a:xfrm>
        </p:grpSpPr>
        <p:sp>
          <p:nvSpPr>
            <p:cNvPr id="10" name="Rectangle 9"/>
            <p:cNvSpPr/>
            <p:nvPr/>
          </p:nvSpPr>
          <p:spPr>
            <a:xfrm>
              <a:off x="520888" y="848436"/>
              <a:ext cx="12191999" cy="8052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85413" y="848436"/>
              <a:ext cx="136478" cy="80521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1700279" y="940609"/>
              <a:ext cx="9206552" cy="7572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FFFF00"/>
                  </a:solidFill>
                </a:rPr>
                <a:t>Requirements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13" name="Title 1"/>
            <p:cNvSpPr txBox="1">
              <a:spLocks/>
            </p:cNvSpPr>
            <p:nvPr/>
          </p:nvSpPr>
          <p:spPr>
            <a:xfrm>
              <a:off x="569791" y="940609"/>
              <a:ext cx="1152100" cy="7572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FFFF00"/>
                  </a:solidFill>
                </a:rPr>
                <a:t>4.1</a:t>
              </a:r>
              <a:endParaRPr 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3160" y="1696871"/>
            <a:ext cx="12191999" cy="849411"/>
            <a:chOff x="523160" y="1696871"/>
            <a:chExt cx="12191999" cy="849411"/>
          </a:xfrm>
        </p:grpSpPr>
        <p:sp>
          <p:nvSpPr>
            <p:cNvPr id="22" name="Rectangle 21"/>
            <p:cNvSpPr/>
            <p:nvPr/>
          </p:nvSpPr>
          <p:spPr>
            <a:xfrm>
              <a:off x="523160" y="1696871"/>
              <a:ext cx="12191999" cy="8052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587685" y="1696871"/>
              <a:ext cx="136478" cy="80521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itle 1"/>
            <p:cNvSpPr txBox="1">
              <a:spLocks/>
            </p:cNvSpPr>
            <p:nvPr/>
          </p:nvSpPr>
          <p:spPr>
            <a:xfrm>
              <a:off x="1702551" y="1789044"/>
              <a:ext cx="9206552" cy="7572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FFFF00"/>
                  </a:solidFill>
                </a:rPr>
                <a:t>System Flow (Schematic)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572063" y="1789044"/>
              <a:ext cx="1152100" cy="7572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FFFF00"/>
                  </a:solidFill>
                </a:rPr>
                <a:t>4.2</a:t>
              </a:r>
              <a:endParaRPr 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39080" y="2545307"/>
            <a:ext cx="12191999" cy="849411"/>
            <a:chOff x="539080" y="2545307"/>
            <a:chExt cx="12191999" cy="849411"/>
          </a:xfrm>
        </p:grpSpPr>
        <p:sp>
          <p:nvSpPr>
            <p:cNvPr id="26" name="Rectangle 25"/>
            <p:cNvSpPr/>
            <p:nvPr/>
          </p:nvSpPr>
          <p:spPr>
            <a:xfrm>
              <a:off x="539080" y="2545307"/>
              <a:ext cx="12191999" cy="8052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03605" y="2545307"/>
              <a:ext cx="136478" cy="80521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718471" y="2637480"/>
              <a:ext cx="9206552" cy="7572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FFFF00"/>
                  </a:solidFill>
                </a:rPr>
                <a:t>Components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7983" y="2637480"/>
              <a:ext cx="1152100" cy="7572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FFFF00"/>
                  </a:solidFill>
                </a:rPr>
                <a:t>4.3</a:t>
              </a:r>
              <a:endParaRPr 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39080" y="3377827"/>
            <a:ext cx="12191999" cy="849411"/>
            <a:chOff x="539080" y="3377827"/>
            <a:chExt cx="12191999" cy="849411"/>
          </a:xfrm>
        </p:grpSpPr>
        <p:sp>
          <p:nvSpPr>
            <p:cNvPr id="30" name="Rectangle 29"/>
            <p:cNvSpPr/>
            <p:nvPr/>
          </p:nvSpPr>
          <p:spPr>
            <a:xfrm>
              <a:off x="539080" y="3377827"/>
              <a:ext cx="12191999" cy="8052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603605" y="3377827"/>
              <a:ext cx="136478" cy="80521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itle 1"/>
            <p:cNvSpPr txBox="1">
              <a:spLocks/>
            </p:cNvSpPr>
            <p:nvPr/>
          </p:nvSpPr>
          <p:spPr>
            <a:xfrm>
              <a:off x="1718471" y="3470000"/>
              <a:ext cx="9206552" cy="7572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FFFF00"/>
                  </a:solidFill>
                </a:rPr>
                <a:t>Electric Circuit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33" name="Title 1"/>
            <p:cNvSpPr txBox="1">
              <a:spLocks/>
            </p:cNvSpPr>
            <p:nvPr/>
          </p:nvSpPr>
          <p:spPr>
            <a:xfrm>
              <a:off x="587983" y="3470000"/>
              <a:ext cx="1152100" cy="7572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FFFF00"/>
                  </a:solidFill>
                </a:rPr>
                <a:t>4.4</a:t>
              </a:r>
              <a:endParaRPr 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39080" y="4223985"/>
            <a:ext cx="12191999" cy="849411"/>
            <a:chOff x="539080" y="4223985"/>
            <a:chExt cx="12191999" cy="849411"/>
          </a:xfrm>
        </p:grpSpPr>
        <p:sp>
          <p:nvSpPr>
            <p:cNvPr id="34" name="Rectangle 33"/>
            <p:cNvSpPr/>
            <p:nvPr/>
          </p:nvSpPr>
          <p:spPr>
            <a:xfrm>
              <a:off x="539080" y="4223985"/>
              <a:ext cx="12191999" cy="8052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03605" y="4223985"/>
              <a:ext cx="136478" cy="80521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itle 1"/>
            <p:cNvSpPr txBox="1">
              <a:spLocks/>
            </p:cNvSpPr>
            <p:nvPr/>
          </p:nvSpPr>
          <p:spPr>
            <a:xfrm>
              <a:off x="1718471" y="4316158"/>
              <a:ext cx="9206552" cy="7572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FFFF00"/>
                  </a:solidFill>
                </a:rPr>
                <a:t>Electric Circuit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37" name="Title 1"/>
            <p:cNvSpPr txBox="1">
              <a:spLocks/>
            </p:cNvSpPr>
            <p:nvPr/>
          </p:nvSpPr>
          <p:spPr>
            <a:xfrm>
              <a:off x="587983" y="4316158"/>
              <a:ext cx="1152100" cy="7572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FFFF00"/>
                  </a:solidFill>
                </a:rPr>
                <a:t>4</a:t>
              </a:r>
              <a:endParaRPr lang="en-US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0763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49470"/>
            <a:ext cx="2538484" cy="5085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31355" y="6373502"/>
            <a:ext cx="1915237" cy="3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400" b="1" dirty="0" smtClean="0"/>
              <a:t>Mechatronics Project</a:t>
            </a:r>
          </a:p>
          <a:p>
            <a:pPr algn="r"/>
            <a:r>
              <a:rPr lang="en-US" sz="1400" b="1" dirty="0" smtClean="0"/>
              <a:t>School of Mechatronics</a:t>
            </a:r>
            <a:endParaRPr lang="en-US" sz="1400" b="1" dirty="0"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1999" cy="80521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64526" y="0"/>
            <a:ext cx="136478" cy="805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79392" y="92173"/>
            <a:ext cx="9206552" cy="7572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FFFF00"/>
                </a:solidFill>
              </a:rPr>
              <a:t>Requirements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904" y="92173"/>
            <a:ext cx="1152100" cy="7572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FFFF00"/>
                </a:solidFill>
              </a:rPr>
              <a:t>4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48903" y="1173707"/>
            <a:ext cx="12029365" cy="50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Heating Element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Cooling Element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User Interface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Renewable energy sources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Microcontroller/Microprocessor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Battery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81" y="1523830"/>
            <a:ext cx="4991100" cy="16954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24" y="1001200"/>
            <a:ext cx="2857500" cy="17430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9" t="16120"/>
          <a:stretch/>
        </p:blipFill>
        <p:spPr>
          <a:xfrm>
            <a:off x="4665329" y="2396082"/>
            <a:ext cx="3207225" cy="17323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98" y="4002486"/>
            <a:ext cx="2143125" cy="20478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29" y="2716487"/>
            <a:ext cx="3248025" cy="29051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749" y="2002696"/>
            <a:ext cx="2582981" cy="258298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1442">
            <a:off x="5275428" y="3103446"/>
            <a:ext cx="4219825" cy="20500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541" y="1478179"/>
            <a:ext cx="3679890" cy="36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7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49470"/>
            <a:ext cx="2538484" cy="5085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31355" y="6373502"/>
            <a:ext cx="1915237" cy="3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400" b="1" dirty="0" smtClean="0"/>
              <a:t>Mechatronics Project</a:t>
            </a:r>
          </a:p>
          <a:p>
            <a:pPr algn="r"/>
            <a:r>
              <a:rPr lang="en-US" sz="1400" b="1" dirty="0" smtClean="0"/>
              <a:t>School of Mechatronics</a:t>
            </a:r>
            <a:endParaRPr lang="en-US" sz="1400" b="1" dirty="0"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1999" cy="80521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64526" y="0"/>
            <a:ext cx="136478" cy="805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79392" y="92173"/>
            <a:ext cx="9206552" cy="7572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FFFF00"/>
                </a:solidFill>
              </a:rPr>
              <a:t>System Flow (Schematic)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904" y="92173"/>
            <a:ext cx="1152100" cy="7572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FFFF00"/>
                </a:solidFill>
              </a:rPr>
              <a:t>4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48903" y="1173707"/>
            <a:ext cx="12029365" cy="50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Cost efficient design</a:t>
            </a:r>
          </a:p>
        </p:txBody>
      </p:sp>
      <p:sp>
        <p:nvSpPr>
          <p:cNvPr id="2" name="Rectangle 1"/>
          <p:cNvSpPr/>
          <p:nvPr/>
        </p:nvSpPr>
        <p:spPr>
          <a:xfrm>
            <a:off x="3659868" y="3217981"/>
            <a:ext cx="1746913" cy="5909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8297831" y="1106279"/>
            <a:ext cx="1746913" cy="5909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Peltier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327404" y="2164048"/>
            <a:ext cx="1746913" cy="5909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Heating Wire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8327404" y="3221817"/>
            <a:ext cx="1746913" cy="59094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LCD (20x4)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342023" y="3217981"/>
            <a:ext cx="1746913" cy="59094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659866" y="4279586"/>
            <a:ext cx="1746913" cy="590941"/>
          </a:xfrm>
          <a:prstGeom prst="rect">
            <a:avLst/>
          </a:prstGeom>
          <a:noFill/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Battery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342021" y="4279586"/>
            <a:ext cx="1746913" cy="590941"/>
          </a:xfrm>
          <a:prstGeom prst="rect">
            <a:avLst/>
          </a:prstGeom>
          <a:noFill/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Dynamo (Generator)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42021" y="5239016"/>
            <a:ext cx="1746913" cy="590941"/>
          </a:xfrm>
          <a:prstGeom prst="rect">
            <a:avLst/>
          </a:prstGeom>
          <a:noFill/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Solar Cell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88934" y="4592792"/>
            <a:ext cx="570932" cy="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29" idx="3"/>
          </p:cNvCxnSpPr>
          <p:nvPr/>
        </p:nvCxnSpPr>
        <p:spPr>
          <a:xfrm flipV="1">
            <a:off x="3088934" y="4592793"/>
            <a:ext cx="260441" cy="941694"/>
          </a:xfrm>
          <a:prstGeom prst="bentConnector2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104856" y="3503247"/>
            <a:ext cx="570932" cy="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420429" y="3505520"/>
            <a:ext cx="2897878" cy="793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7756472" y="1401749"/>
            <a:ext cx="570932" cy="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756472" y="2453634"/>
            <a:ext cx="570932" cy="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009559" y="1106279"/>
            <a:ext cx="1746913" cy="5909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Driver (Power Amplifier)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009559" y="2169422"/>
            <a:ext cx="1746913" cy="5909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Driver (Power Amplifier)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533322" y="1401749"/>
            <a:ext cx="1435292" cy="227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33322" y="2455908"/>
            <a:ext cx="1435292" cy="898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531043" y="3795274"/>
            <a:ext cx="2282" cy="47912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526505" y="1401749"/>
            <a:ext cx="0" cy="1816232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911982" y="4994199"/>
            <a:ext cx="1746913" cy="59094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10372288" y="5009892"/>
            <a:ext cx="1746913" cy="59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</a:t>
            </a:r>
          </a:p>
          <a:p>
            <a:pPr algn="ctr"/>
            <a:r>
              <a:rPr lang="en-US" dirty="0" smtClean="0"/>
              <a:t>interface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911982" y="5662386"/>
            <a:ext cx="1746913" cy="5909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0379125" y="5676036"/>
            <a:ext cx="1746913" cy="59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can’t interact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8911981" y="4326012"/>
            <a:ext cx="1746913" cy="590941"/>
          </a:xfrm>
          <a:prstGeom prst="rect">
            <a:avLst/>
          </a:prstGeom>
          <a:noFill/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0360913" y="4343423"/>
            <a:ext cx="1746913" cy="59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 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13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49470"/>
            <a:ext cx="2538484" cy="5085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31355" y="6373502"/>
            <a:ext cx="1915237" cy="3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400" b="1" dirty="0" smtClean="0"/>
              <a:t>Mechatronics Project</a:t>
            </a:r>
          </a:p>
          <a:p>
            <a:pPr algn="r"/>
            <a:r>
              <a:rPr lang="en-US" sz="1400" b="1" dirty="0" smtClean="0"/>
              <a:t>School of Mechatronics</a:t>
            </a:r>
            <a:endParaRPr lang="en-US" sz="1400" b="1" dirty="0"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1999" cy="80521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64526" y="0"/>
            <a:ext cx="136478" cy="805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79392" y="92173"/>
            <a:ext cx="9206552" cy="7572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FFFF00"/>
                </a:solidFill>
              </a:rPr>
              <a:t>Components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904" y="92173"/>
            <a:ext cx="1152100" cy="7572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FFFF00"/>
                </a:solidFill>
              </a:rPr>
              <a:t>4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48903" y="1173707"/>
            <a:ext cx="12029365" cy="50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2060"/>
                </a:solidFill>
              </a:rPr>
              <a:t>Paltier</a:t>
            </a:r>
            <a:endParaRPr lang="en-US" dirty="0" smtClean="0">
              <a:solidFill>
                <a:srgbClr val="002060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Thermoelectric materials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 smtClean="0"/>
              <a:t>Seebeck</a:t>
            </a:r>
            <a:r>
              <a:rPr lang="en-US" dirty="0" smtClean="0"/>
              <a:t> effect (converting temperature to current)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Peltier effect (converting current to temperature)</a:t>
            </a:r>
            <a:endParaRPr lang="en-US" dirty="0">
              <a:solidFill>
                <a:srgbClr val="00206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Heating Coil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Very low efficiency of </a:t>
            </a:r>
            <a:r>
              <a:rPr lang="en-US" dirty="0" err="1" smtClean="0"/>
              <a:t>Paltier</a:t>
            </a:r>
            <a:endParaRPr lang="en-US" dirty="0" smtClean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Heating wire is optimal solution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Drivers (Power Amplifiers)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Using MOSFETs for cost efficiency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Arduino Microcontroller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638" y="1393793"/>
            <a:ext cx="3748019" cy="127318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459" y="1749849"/>
            <a:ext cx="2857500" cy="17430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585" y="3103094"/>
            <a:ext cx="4605384" cy="223737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851464" y="4426385"/>
            <a:ext cx="2867348" cy="2867348"/>
            <a:chOff x="4824964" y="2923852"/>
            <a:chExt cx="2867348" cy="286734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0228" y="2923852"/>
              <a:ext cx="1846847" cy="2462463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4969588" y="2923852"/>
              <a:ext cx="2578100" cy="28673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>
              <a:off x="4969588" y="2779229"/>
              <a:ext cx="2578100" cy="28673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28" y="3061238"/>
            <a:ext cx="5236184" cy="245745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16119" y="4404258"/>
            <a:ext cx="2190750" cy="1951573"/>
            <a:chOff x="439919" y="4239158"/>
            <a:chExt cx="2190750" cy="19515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893"/>
            <a:stretch/>
          </p:blipFill>
          <p:spPr>
            <a:xfrm>
              <a:off x="439919" y="4527985"/>
              <a:ext cx="2190750" cy="1662746"/>
            </a:xfrm>
            <a:prstGeom prst="rect">
              <a:avLst/>
            </a:prstGeom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641967" y="5102802"/>
              <a:ext cx="179335" cy="16926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808266" y="4239158"/>
              <a:ext cx="1241508" cy="101641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88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49470"/>
            <a:ext cx="2538484" cy="5085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31355" y="6373502"/>
            <a:ext cx="1915237" cy="3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400" b="1" dirty="0" smtClean="0"/>
              <a:t>Mechatronics Project</a:t>
            </a:r>
          </a:p>
          <a:p>
            <a:pPr algn="r"/>
            <a:r>
              <a:rPr lang="en-US" sz="1400" b="1" dirty="0" smtClean="0"/>
              <a:t>School of Mechatronics</a:t>
            </a:r>
            <a:endParaRPr lang="en-US" sz="1400" b="1" dirty="0"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1999" cy="80521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64526" y="0"/>
            <a:ext cx="136478" cy="8052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79392" y="92173"/>
            <a:ext cx="9206552" cy="7572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FFFF00"/>
                </a:solidFill>
              </a:rPr>
              <a:t>Components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904" y="92173"/>
            <a:ext cx="1152100" cy="7572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FFFF00"/>
                </a:solidFill>
              </a:rPr>
              <a:t>4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48903" y="1173707"/>
            <a:ext cx="12029365" cy="500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LCD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20x4 LCD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Not only temp. display!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Battery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High current portable rechargeable battery</a:t>
            </a: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Solar Cell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6W (x2) solar cell</a:t>
            </a: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Dynamo (Generator)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6W (x2) dynamo</a:t>
            </a: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9" t="16120"/>
          <a:stretch/>
        </p:blipFill>
        <p:spPr>
          <a:xfrm>
            <a:off x="6958153" y="1129514"/>
            <a:ext cx="3207225" cy="1732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508" y="1467090"/>
            <a:ext cx="3679890" cy="367989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013" y="1321149"/>
            <a:ext cx="3248025" cy="29051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375" y="2094441"/>
            <a:ext cx="5067300" cy="380047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666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183</Words>
  <Application>Microsoft Office PowerPoint</Application>
  <PresentationFormat>Widescreen</PresentationFormat>
  <Paragraphs>75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TAHIR</dc:creator>
  <cp:lastModifiedBy>ABDULLAH TAHIR</cp:lastModifiedBy>
  <cp:revision>49</cp:revision>
  <dcterms:created xsi:type="dcterms:W3CDTF">2015-10-13T04:44:41Z</dcterms:created>
  <dcterms:modified xsi:type="dcterms:W3CDTF">2015-10-13T06:59:34Z</dcterms:modified>
</cp:coreProperties>
</file>